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9FF20-2AB5-47AD-8291-4B7B876323BC}" v="5" dt="2022-11-07T10:47:32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B760E-E24E-F886-5CBD-BB0EABB4E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06EAD-1E48-3B51-D8B5-D6D321AEF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9728F-2B80-6493-723A-0F4021D6B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1FECA-7EF7-C2B9-6CB9-A8EA11CE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59DD1-4710-133A-0574-911A25F9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9973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C1E6-B58D-2ED0-383D-83774CA90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220A0-BC49-E947-9D48-654F3AB3B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43EB-CCF8-244A-BBA8-F06F8E07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A6AF2-6B41-164C-26A5-ABB2DCB1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18766-3675-C809-26C2-E750843E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8127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DDAE8-5DAB-4525-F688-4531641A0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419D2D-AC16-307E-6CD0-545ECDF57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02007-A6C4-ACE2-EE42-A7688C75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F5F55-A5C7-1650-12A7-02577A61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71B62-DE4A-910E-2240-75C482BC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4255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962E2-E265-BB18-45EF-78C8EBFF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AA0C-AB0E-D9FE-2E27-96BE6B92F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74E1-77A2-5CEF-9E3B-B9E00BB3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85978-BD30-F451-0AB8-43790901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AA3AD-E60B-F7EB-8BB4-ECCA6D07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6833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A0275-DE30-F51C-8CC4-47DED458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01AA8-EBF4-B912-C4CB-E572803E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E8FA2-4F23-FAAC-F502-F11DC284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93671-AB87-0B43-3571-7A5B6448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062B-6AA1-4B34-9D6B-F67AAB19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4218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3AF2-C5EA-799B-AED7-5C4FEBE8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9867B-3E93-C9B1-0682-CEE48BFAF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3D2F9-D74D-E282-039D-64FB7FDF6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BF7BE-B741-0A82-B772-9A44130D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A6FB6-E3F1-BC69-4348-013E33DE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60E65-E4C7-0579-D708-BFC5A7C1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6079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A54B-FC91-46BE-2A69-4E8FFAAA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2B343-86F8-B78B-3DB7-A1900220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E5467-53BF-27CA-313F-9E6238C8E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1FF057-9001-36DE-DE00-001FDDCAB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6DE03-9D2F-ED82-054B-16402121C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B2E2C3-5DE8-709C-4906-9EC5DC94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76BA1-5701-05CA-9697-2D5669CB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EB8FF6-89B0-CB5C-E03F-EB0E760F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4121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0266-9F69-366A-A656-3C33E55A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3F29F-72FB-D607-DFE1-BD0E0B81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E75C2-6BB4-9E70-CD84-EE1A3770E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779CEF-E711-CEEB-78D1-8A31261D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0386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F8E8A-064D-17AA-6ADE-D46048E2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2CDA9-F3ED-7DF8-6FC1-3A1BD4F7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010F3-B5C5-0244-6325-E1E79B63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7889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1878B-E296-6E7A-5266-CFA94EB5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1B241-DF3E-3944-4E6E-D6CF1AA96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76F25-4372-3DD5-315C-1C52B772F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2290E-356F-B0AF-A93F-55B59E0DE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DD0A0-0297-FF97-DB20-B2C49BF3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01151-F464-0CDC-CFF9-5244D90B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0356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B68A-47D3-783A-2C69-84FF835D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2D3B37-AD89-0553-83F8-29E073D15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8DE61-E9FA-FF63-B97C-8AD0A40D8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055A6-09F9-2FFF-E97B-69075F8A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54DEC-2167-048A-3EAC-96FAFC5C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343D5-5E30-80D2-307B-A1A725F6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1772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4E190D-42E3-48BA-D6AB-73496E8A8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EED93-6BDB-751B-185F-90D2E03C3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759EC-C8F6-CE84-7EF7-BFF258E40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3C899-8AEC-492A-B5C1-2532C55A7C02}" type="datetimeFigureOut">
              <a:rPr lang="en-AE" smtClean="0"/>
              <a:t>11/7/22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3EEA5-74E8-8318-4958-B8D58A0C0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2301B-1664-D2C4-BA31-649F1CEAC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A9408-9FFC-4C8D-959C-38B0310E7A9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0367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Rectangle 109">
            <a:extLst>
              <a:ext uri="{FF2B5EF4-FFF2-40B4-BE49-F238E27FC236}">
                <a16:creationId xmlns:a16="http://schemas.microsoft.com/office/drawing/2014/main" id="{4169DD87-3EBE-44CA-9654-8AE0466B2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 descr="A picture containing outdoor, nature, shore&#10;&#10;Description automatically generated">
            <a:extLst>
              <a:ext uri="{FF2B5EF4-FFF2-40B4-BE49-F238E27FC236}">
                <a16:creationId xmlns:a16="http://schemas.microsoft.com/office/drawing/2014/main" id="{08144940-4A10-D32F-842C-60B8C752F3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1" r="1340" b="-1"/>
          <a:stretch/>
        </p:blipFill>
        <p:spPr>
          <a:xfrm>
            <a:off x="6006706" y="166180"/>
            <a:ext cx="6087138" cy="3204360"/>
          </a:xfrm>
          <a:prstGeom prst="rect">
            <a:avLst/>
          </a:prstGeom>
        </p:spPr>
      </p:pic>
      <p:pic>
        <p:nvPicPr>
          <p:cNvPr id="10" name="Picture 9" descr="A picture containing umbrella, outdoor, ground, beach&#10;&#10;Description automatically generated">
            <a:extLst>
              <a:ext uri="{FF2B5EF4-FFF2-40B4-BE49-F238E27FC236}">
                <a16:creationId xmlns:a16="http://schemas.microsoft.com/office/drawing/2014/main" id="{3670196B-22DE-2E0D-CEE3-F313DE4EC1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5" r="2" b="5162"/>
          <a:stretch/>
        </p:blipFill>
        <p:spPr>
          <a:xfrm>
            <a:off x="110597" y="2643612"/>
            <a:ext cx="5799477" cy="2418807"/>
          </a:xfrm>
          <a:prstGeom prst="rect">
            <a:avLst/>
          </a:prstGeom>
        </p:spPr>
      </p:pic>
      <p:pic>
        <p:nvPicPr>
          <p:cNvPr id="13" name="Picture 12" descr="A picture containing outdoor, beach, chair, ocean&#10;&#10;Description automatically generated">
            <a:extLst>
              <a:ext uri="{FF2B5EF4-FFF2-40B4-BE49-F238E27FC236}">
                <a16:creationId xmlns:a16="http://schemas.microsoft.com/office/drawing/2014/main" id="{6B92CA43-5331-B155-09E2-C7D0C06DE9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63" r="-1" b="14206"/>
          <a:stretch/>
        </p:blipFill>
        <p:spPr>
          <a:xfrm>
            <a:off x="6019970" y="3429000"/>
            <a:ext cx="6087138" cy="3342991"/>
          </a:xfrm>
          <a:prstGeom prst="rect">
            <a:avLst/>
          </a:prstGeom>
        </p:spPr>
      </p:pic>
      <p:pic>
        <p:nvPicPr>
          <p:cNvPr id="15" name="Picture 14" descr="A picture containing outdoor, sky, building&#10;&#10;Description automatically generated">
            <a:extLst>
              <a:ext uri="{FF2B5EF4-FFF2-40B4-BE49-F238E27FC236}">
                <a16:creationId xmlns:a16="http://schemas.microsoft.com/office/drawing/2014/main" id="{61196982-BD60-78B8-FEC5-AD197760A5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87" y="5141059"/>
            <a:ext cx="2790825" cy="1751764"/>
          </a:xfrm>
          <a:prstGeom prst="rect">
            <a:avLst/>
          </a:prstGeom>
        </p:spPr>
      </p:pic>
      <p:pic>
        <p:nvPicPr>
          <p:cNvPr id="17" name="Picture 16" descr="A car parked in front of a building">
            <a:extLst>
              <a:ext uri="{FF2B5EF4-FFF2-40B4-BE49-F238E27FC236}">
                <a16:creationId xmlns:a16="http://schemas.microsoft.com/office/drawing/2014/main" id="{3E45C2BE-6E73-BA8E-75A8-4A6D9665A5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674" y="5097243"/>
            <a:ext cx="2872928" cy="1795580"/>
          </a:xfrm>
          <a:prstGeom prst="rect">
            <a:avLst/>
          </a:prstGeom>
        </p:spPr>
      </p:pic>
      <p:pic>
        <p:nvPicPr>
          <p:cNvPr id="19" name="Picture 18" descr="Table&#10;&#10;Description automatically generated">
            <a:extLst>
              <a:ext uri="{FF2B5EF4-FFF2-40B4-BE49-F238E27FC236}">
                <a16:creationId xmlns:a16="http://schemas.microsoft.com/office/drawing/2014/main" id="{B2EF1CF5-F6C8-052B-A085-09D76FA3EA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180"/>
            <a:ext cx="6006706" cy="25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9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Guest Transportation</dc:title>
  <dc:creator>Office of General Manager - Park Rotana Abu Dhabi</dc:creator>
  <cp:lastModifiedBy>Nadya Scherbakova</cp:lastModifiedBy>
  <cp:revision>2</cp:revision>
  <dcterms:created xsi:type="dcterms:W3CDTF">2022-11-07T10:24:03Z</dcterms:created>
  <dcterms:modified xsi:type="dcterms:W3CDTF">2022-11-07T10:54:07Z</dcterms:modified>
</cp:coreProperties>
</file>